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B698DC2-9264-4FFB-9F78-06170EE755C3}" type="datetimeFigureOut">
              <a:rPr lang="en-US" smtClean="0"/>
              <a:pPr/>
              <a:t>1/28/2019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7627FC0-68EE-482F-BBE5-8484D98B1C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98DC2-9264-4FFB-9F78-06170EE755C3}" type="datetimeFigureOut">
              <a:rPr lang="en-US" smtClean="0"/>
              <a:pPr/>
              <a:t>1/28/2019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27FC0-68EE-482F-BBE5-8484D98B1C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98DC2-9264-4FFB-9F78-06170EE755C3}" type="datetimeFigureOut">
              <a:rPr lang="en-US" smtClean="0"/>
              <a:pPr/>
              <a:t>1/28/2019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27FC0-68EE-482F-BBE5-8484D98B1C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B698DC2-9264-4FFB-9F78-06170EE755C3}" type="datetimeFigureOut">
              <a:rPr lang="en-US" smtClean="0"/>
              <a:pPr/>
              <a:t>1/28/2019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7627FC0-68EE-482F-BBE5-8484D98B1C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B698DC2-9264-4FFB-9F78-06170EE755C3}" type="datetimeFigureOut">
              <a:rPr lang="en-US" smtClean="0"/>
              <a:pPr/>
              <a:t>1/28/2019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7627FC0-68EE-482F-BBE5-8484D98B1C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98DC2-9264-4FFB-9F78-06170EE755C3}" type="datetimeFigureOut">
              <a:rPr lang="en-US" smtClean="0"/>
              <a:pPr/>
              <a:t>1/28/2019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27FC0-68EE-482F-BBE5-8484D98B1C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98DC2-9264-4FFB-9F78-06170EE755C3}" type="datetimeFigureOut">
              <a:rPr lang="en-US" smtClean="0"/>
              <a:pPr/>
              <a:t>1/28/2019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27FC0-68EE-482F-BBE5-8484D98B1C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B698DC2-9264-4FFB-9F78-06170EE755C3}" type="datetimeFigureOut">
              <a:rPr lang="en-US" smtClean="0"/>
              <a:pPr/>
              <a:t>1/28/2019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7627FC0-68EE-482F-BBE5-8484D98B1C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98DC2-9264-4FFB-9F78-06170EE755C3}" type="datetimeFigureOut">
              <a:rPr lang="en-US" smtClean="0"/>
              <a:pPr/>
              <a:t>1/28/2019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27FC0-68EE-482F-BBE5-8484D98B1C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1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B698DC2-9264-4FFB-9F78-06170EE755C3}" type="datetimeFigureOut">
              <a:rPr lang="en-US" smtClean="0"/>
              <a:pPr/>
              <a:t>1/28/2019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7627FC0-68EE-482F-BBE5-8484D98B1C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9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B698DC2-9264-4FFB-9F78-06170EE755C3}" type="datetimeFigureOut">
              <a:rPr lang="en-US" smtClean="0"/>
              <a:pPr/>
              <a:t>1/28/2019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7627FC0-68EE-482F-BBE5-8484D98B1C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B698DC2-9264-4FFB-9F78-06170EE755C3}" type="datetimeFigureOut">
              <a:rPr lang="en-US" smtClean="0"/>
              <a:pPr/>
              <a:t>1/28/2019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7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7627FC0-68EE-482F-BBE5-8484D98B1C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bism4bl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066800"/>
            <a:ext cx="7467600" cy="4224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Admin\Desktop\thank-you-from-christian-vision-allian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990600"/>
            <a:ext cx="7620000" cy="4886829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s://ci5.googleusercontent.com/proxy/3EychoRJk9_X2ADUqcfJTi3yHvhGOzegVbAxYFx-3A3OyOf9k5nadr5FKEJUVZ-RL6_kz-0=s0-d-e1-ft#https://gcuf.edu.pk/logo_email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9000" y="533400"/>
            <a:ext cx="14478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docs\Desktop\untitled.bmp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457200"/>
            <a:ext cx="2057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WordArt 3"/>
          <p:cNvSpPr>
            <a:spLocks noChangeArrowheads="1" noChangeShapeType="1" noTextEdit="1"/>
          </p:cNvSpPr>
          <p:nvPr/>
        </p:nvSpPr>
        <p:spPr bwMode="auto">
          <a:xfrm>
            <a:off x="304800" y="1447800"/>
            <a:ext cx="8305800" cy="3810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508"/>
              </a:avLst>
            </a:prstTxWarp>
          </a:bodyPr>
          <a:lstStyle/>
          <a:p>
            <a:pPr algn="ctr" rtl="0"/>
            <a:r>
              <a:rPr lang="en-US" sz="3200" kern="10" spc="0" dirty="0" smtClean="0">
                <a:ln w="19050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000099"/>
                </a:solidFill>
                <a:effectLst>
                  <a:outerShdw dist="28398" dir="3806097" algn="ctr" rotWithShape="0">
                    <a:srgbClr val="002060"/>
                  </a:outerShdw>
                </a:effectLst>
                <a:latin typeface="Arial Black"/>
              </a:rPr>
              <a:t>EVALUATION PERFORMAS </a:t>
            </a:r>
          </a:p>
          <a:p>
            <a:pPr algn="ctr" rtl="0"/>
            <a:r>
              <a:rPr lang="en-US" sz="3200" kern="10" spc="0" dirty="0" smtClean="0">
                <a:ln w="19050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000099"/>
                </a:solidFill>
                <a:effectLst>
                  <a:outerShdw dist="28398" dir="3806097" algn="ctr" rotWithShape="0">
                    <a:srgbClr val="002060"/>
                  </a:outerShdw>
                </a:effectLst>
                <a:latin typeface="Arial Black"/>
              </a:rPr>
              <a:t> OF SELF ASSESSMENT REPORT (SAR)</a:t>
            </a:r>
            <a:endParaRPr lang="en-US" sz="3200" kern="10" spc="0" dirty="0">
              <a:ln w="19050">
                <a:solidFill>
                  <a:srgbClr val="C00000"/>
                </a:solidFill>
                <a:round/>
                <a:headEnd/>
                <a:tailEnd/>
              </a:ln>
              <a:solidFill>
                <a:srgbClr val="000099"/>
              </a:solidFill>
              <a:effectLst>
                <a:outerShdw dist="28398" dir="3806097" algn="ctr" rotWithShape="0">
                  <a:srgbClr val="002060"/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 l="14844" t="22917" r="8594" b="11458"/>
          <a:stretch>
            <a:fillRect/>
          </a:stretch>
        </p:blipFill>
        <p:spPr bwMode="auto">
          <a:xfrm>
            <a:off x="304800" y="228600"/>
            <a:ext cx="8342334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 l="12500" t="22917" r="14063" b="14584"/>
          <a:stretch>
            <a:fillRect/>
          </a:stretch>
        </p:blipFill>
        <p:spPr bwMode="auto">
          <a:xfrm>
            <a:off x="304800" y="228600"/>
            <a:ext cx="83820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 l="14844" t="22917" r="14062" b="15625"/>
          <a:stretch>
            <a:fillRect/>
          </a:stretch>
        </p:blipFill>
        <p:spPr bwMode="auto">
          <a:xfrm>
            <a:off x="304800" y="228600"/>
            <a:ext cx="83820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 l="14844" t="25000" r="14062" b="12500"/>
          <a:stretch>
            <a:fillRect/>
          </a:stretch>
        </p:blipFill>
        <p:spPr bwMode="auto">
          <a:xfrm>
            <a:off x="228600" y="152400"/>
            <a:ext cx="84582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 l="15625" t="23958" r="14063" b="14583"/>
          <a:stretch>
            <a:fillRect/>
          </a:stretch>
        </p:blipFill>
        <p:spPr bwMode="auto">
          <a:xfrm>
            <a:off x="228600" y="228599"/>
            <a:ext cx="8458200" cy="6477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 l="14844" t="25000" r="14062" b="13542"/>
          <a:stretch>
            <a:fillRect/>
          </a:stretch>
        </p:blipFill>
        <p:spPr bwMode="auto">
          <a:xfrm>
            <a:off x="228600" y="152400"/>
            <a:ext cx="82296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 l="14844" t="22917" r="14062" b="22917"/>
          <a:stretch>
            <a:fillRect/>
          </a:stretch>
        </p:blipFill>
        <p:spPr bwMode="auto">
          <a:xfrm>
            <a:off x="228600" y="228600"/>
            <a:ext cx="85344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56</TotalTime>
  <Words>10</Words>
  <Application>Microsoft Office PowerPoint</Application>
  <PresentationFormat>On-screen Show (4:3)</PresentationFormat>
  <Paragraphs>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Oriel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11</cp:revision>
  <dcterms:created xsi:type="dcterms:W3CDTF">2019-01-28T03:21:41Z</dcterms:created>
  <dcterms:modified xsi:type="dcterms:W3CDTF">2019-01-28T04:22:47Z</dcterms:modified>
</cp:coreProperties>
</file>